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723409-5913-49B2-8D00-8F048E12E591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9EBD46-62D7-4BD8-A115-A78B387B2C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117180" cy="1470025"/>
          </a:xfrm>
        </p:spPr>
        <p:txBody>
          <a:bodyPr/>
          <a:lstStyle/>
          <a:p>
            <a:r>
              <a:rPr lang="en-US" dirty="0" smtClean="0"/>
              <a:t>Weather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117180" cy="8614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By: Abbi Swanson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010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METEOROLOGIST – SCIENTIST WHO STUDIES THE EARTH MAS PHERE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WETHER –A SPECIFC PLACE AND TIME IT WILL HAPPEN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09472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3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lighting </a:t>
            </a:r>
          </a:p>
          <a:p>
            <a:r>
              <a:rPr lang="en-US" dirty="0" smtClean="0"/>
              <a:t>Lighting 1 – lighting hit tall thing like trees and building.</a:t>
            </a:r>
          </a:p>
          <a:p>
            <a:r>
              <a:rPr lang="en-US" dirty="0" smtClean="0"/>
              <a:t>Lighting 2- lighting can kill you or injure  you.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ACTIVY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0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lab is a hurricane</a:t>
            </a:r>
          </a:p>
          <a:p>
            <a:r>
              <a:rPr lang="en-US" dirty="0" smtClean="0"/>
              <a:t>I chose hurricane because I thought it would be fun</a:t>
            </a:r>
          </a:p>
          <a:p>
            <a:r>
              <a:rPr lang="en-US" dirty="0" smtClean="0"/>
              <a:t> we would need to do it on a windy day</a:t>
            </a:r>
          </a:p>
          <a:p>
            <a:r>
              <a:rPr lang="en-US" dirty="0" smtClean="0"/>
              <a:t>2 choice is tornado</a:t>
            </a:r>
          </a:p>
          <a:p>
            <a:r>
              <a:rPr lang="en-US" dirty="0" smtClean="0"/>
              <a:t>We would need a jar water sand</a:t>
            </a:r>
          </a:p>
          <a:p>
            <a:r>
              <a:rPr lang="en-US" dirty="0" smtClean="0"/>
              <a:t>Get the jar and put water and sand in it and shake around and then watch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0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107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Weather Unit</vt:lpstr>
      <vt:lpstr>VOCABULARY</vt:lpstr>
      <vt:lpstr>COMPREHENSION ACTIVY</vt:lpstr>
      <vt:lpstr>LAB IDEA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</dc:title>
  <dc:creator>Student</dc:creator>
  <cp:lastModifiedBy>Student</cp:lastModifiedBy>
  <cp:revision>5</cp:revision>
  <dcterms:created xsi:type="dcterms:W3CDTF">2012-12-03T22:06:35Z</dcterms:created>
  <dcterms:modified xsi:type="dcterms:W3CDTF">2012-12-03T22:54:06Z</dcterms:modified>
</cp:coreProperties>
</file>